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7" r:id="rId4"/>
    <p:sldId id="261" r:id="rId5"/>
    <p:sldId id="268" r:id="rId6"/>
    <p:sldId id="269" r:id="rId7"/>
    <p:sldId id="266" r:id="rId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CDA"/>
    <a:srgbClr val="D4A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1BFEB-8D3A-AC43-902E-AF16CE200A80}" v="1" dt="2026-02-04T09:15:02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/>
    <p:restoredTop sz="94595"/>
  </p:normalViewPr>
  <p:slideViewPr>
    <p:cSldViewPr snapToGrid="0">
      <p:cViewPr varScale="1">
        <p:scale>
          <a:sx n="98" d="100"/>
          <a:sy n="98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0" y="959727"/>
            <a:ext cx="4443488" cy="1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9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7B9A9-9A3E-FB39-5DC3-18B7AA940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27EB4-8FC0-3D8B-97B1-575FF041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2DC2-E8E6-3232-9A8B-1ACF298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817C1-51E6-8D35-0A9C-888CBD1A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C7E7CA-D11B-2B23-1D42-0A0CC35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86" y="252937"/>
            <a:ext cx="9370242" cy="659876"/>
          </a:xfrm>
        </p:spPr>
        <p:txBody>
          <a:bodyPr/>
          <a:lstStyle>
            <a:lvl1pPr>
              <a:defRPr>
                <a:solidFill>
                  <a:srgbClr val="3A5CD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845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E127C-EFFE-F273-91A9-695462916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3A5CD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40B6E-57B6-0A51-2E90-A2B4BB6F2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11E7-412B-752D-E09C-95F544E8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6787C-EC86-9F49-40B4-5CDE2BDE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5E07-9EA9-98E9-9850-4EB580B5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092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D874-B25A-BDAC-A7C1-57F4C333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F289-52F8-9426-9131-04DDA8B3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DED95-0C9F-8BED-1D76-3ACA9830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C27F-424F-A458-A358-7021032B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4406-48E1-4FCF-A5B3-974DEC8E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98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2524713"/>
              </p:ext>
            </p:extLst>
          </p:nvPr>
        </p:nvGraphicFramePr>
        <p:xfrm>
          <a:off x="0" y="0"/>
          <a:ext cx="1218832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52160" imgH="3291840" progId="">
                  <p:embed/>
                </p:oleObj>
              </mc:Choice>
              <mc:Fallback>
                <p:oleObj r:id="rId3" imgW="5852160" imgH="3291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8832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CD1CA795-0E39-9481-B754-341DE36F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68" y="1763611"/>
            <a:ext cx="10322590" cy="1005612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0D5B8D-AD49-2B6B-3467-61FDB2D48AA3}"/>
              </a:ext>
            </a:extLst>
          </p:cNvPr>
          <p:cNvCxnSpPr>
            <a:cxnSpLocks/>
          </p:cNvCxnSpPr>
          <p:nvPr userDrawn="1"/>
        </p:nvCxnSpPr>
        <p:spPr>
          <a:xfrm>
            <a:off x="1807480" y="2698944"/>
            <a:ext cx="9003317" cy="0"/>
          </a:xfrm>
          <a:prstGeom prst="line">
            <a:avLst/>
          </a:prstGeom>
          <a:ln>
            <a:solidFill>
              <a:srgbClr val="D4A44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3616F2-1037-FBC4-67F7-47AFDD69A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4146" y="2839501"/>
            <a:ext cx="8789987" cy="434975"/>
          </a:xfrm>
        </p:spPr>
        <p:txBody>
          <a:bodyPr/>
          <a:lstStyle>
            <a:lvl1pPr marL="0" indent="0" algn="ctr">
              <a:buNone/>
              <a:defRPr/>
            </a:lvl1pPr>
            <a:lvl2pPr marL="355600" indent="0">
              <a:buNone/>
              <a:defRPr/>
            </a:lvl2pPr>
            <a:lvl3pPr marL="75723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32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E7CA-D11B-2B23-1D42-0A0CC35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86" y="252937"/>
            <a:ext cx="9370242" cy="659876"/>
          </a:xfrm>
        </p:spPr>
        <p:txBody>
          <a:bodyPr/>
          <a:lstStyle>
            <a:lvl1pPr>
              <a:defRPr>
                <a:solidFill>
                  <a:srgbClr val="3A5CD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3989-B78B-1905-6A62-FC30D307E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F9C48-8D34-E5C1-D710-4B89494B4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7583E-84F6-BD4B-79C6-997018C4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8091A-4600-E2BF-3DF4-F853DC6E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C838-319D-830E-465A-85DDB09A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875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A5300-F56B-B1B4-09F3-221E431E41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0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B39DB-1BD9-6659-9747-81358403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D0372-FD77-D109-213E-9AC74FCB9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 b="0" cap="all" baseline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2C510-96AA-1C26-95AD-2120505C0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E076C-6246-336F-E2C2-EC1DCFD5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DB34D-BE06-87C7-085C-8C82FBD8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73F9B-77D0-9033-79D9-BBE329F2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C7E7CA-D11B-2B23-1D42-0A0CC35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86" y="252937"/>
            <a:ext cx="9370242" cy="659876"/>
          </a:xfrm>
        </p:spPr>
        <p:txBody>
          <a:bodyPr/>
          <a:lstStyle>
            <a:lvl1pPr>
              <a:defRPr>
                <a:solidFill>
                  <a:srgbClr val="3A5CD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3241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350E4-880A-F901-248D-A9D8AFB4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4EE86-9BBE-A5DD-4A5A-44414FD2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B8DC-B191-31C1-F87F-118B317F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C7E7CA-D11B-2B23-1D42-0A0CC35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86" y="252937"/>
            <a:ext cx="9370242" cy="659876"/>
          </a:xfrm>
        </p:spPr>
        <p:txBody>
          <a:bodyPr/>
          <a:lstStyle>
            <a:lvl1pPr>
              <a:defRPr>
                <a:solidFill>
                  <a:srgbClr val="3A5CD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445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48860-726C-43D9-69FD-FF8B1041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C4C70-B2F2-C291-719D-BFCA4BAC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57989-D8CC-B1DD-0BF1-E40C467C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354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CE2C-B502-33BF-E270-BB899910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4553"/>
            <a:ext cx="3932237" cy="971892"/>
          </a:xfrm>
        </p:spPr>
        <p:txBody>
          <a:bodyPr anchor="b"/>
          <a:lstStyle>
            <a:lvl1pPr>
              <a:defRPr sz="3200">
                <a:solidFill>
                  <a:srgbClr val="3A5CD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56BC-D8A5-DF29-AAD8-D7CC21D9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6630"/>
            <a:ext cx="6172200" cy="4654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00140-B492-2500-F388-601D5421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2432"/>
            <a:ext cx="3932237" cy="3606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1E403-C329-8290-40FC-39A8C5B6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2B3-BD2A-93AA-F2F8-603281D5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03744-1217-1328-8067-7D0E96AB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78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BF4C-CFB8-2530-0009-ADFAA57C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58"/>
            <a:ext cx="3932237" cy="1244338"/>
          </a:xfrm>
        </p:spPr>
        <p:txBody>
          <a:bodyPr anchor="b"/>
          <a:lstStyle>
            <a:lvl1pPr>
              <a:defRPr sz="3200">
                <a:solidFill>
                  <a:srgbClr val="3A5CD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ID4096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8D91D-6F2D-3996-89BC-D1AD0A452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929E6-AD5F-E439-094C-F3FAB9446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A6ED4-E227-A2DF-B8A0-0033325D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09AB-AC0A-4484-9F96-BD14E8F9B09C}" type="datetimeFigureOut">
              <a:rPr lang="LID4096" smtClean="0"/>
              <a:t>7/8/26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019AE-E8DC-3E5C-3810-36F81DBC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41E19-FE82-875F-2961-37084A8D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CD30-8734-42D7-805A-F4CA18E9720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79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C31F5-B454-500A-3044-447C0C0E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58" y="443061"/>
            <a:ext cx="9370242" cy="659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0870-2FA7-9CBA-CE7C-65F91E6AD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5740"/>
            <a:ext cx="10515600" cy="479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2E6C-A9F6-5ECB-BABD-4CE4270E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AE09AB-AC0A-4484-9F96-BD14E8F9B09C}" type="datetimeFigureOut">
              <a:rPr lang="LID4096" smtClean="0"/>
              <a:pPr/>
              <a:t>7/8/26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B61BB-BBC9-A80A-8606-382C647BD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70BD-2097-48E5-702B-A81936D91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7A0CD30-8734-42D7-805A-F4CA18E9720C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899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 cap="all" baseline="0">
          <a:solidFill>
            <a:srgbClr val="3A5CD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02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4738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143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563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267D-B97D-F64D-BBA7-4986475C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presentation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82B2C-9A8C-1C5C-5E5B-AFE66CF49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95" y="200274"/>
            <a:ext cx="3636737" cy="13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680-3159-7A80-3F81-27A0FFB1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319D6-55B7-BDCD-FDE7-20A50DCC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8" y="196687"/>
            <a:ext cx="2259030" cy="8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33D9-F248-0F03-11D9-5536ADC3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CE61A-3D95-CD50-D8F4-EF769A51D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8" y="196687"/>
            <a:ext cx="2259030" cy="8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C2E-55D2-930F-857A-A25D7260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15D4-408A-BCCF-B404-107B3916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8" y="196687"/>
            <a:ext cx="2259030" cy="8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5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D5A6-F52B-C7A1-5101-A9B24A1E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499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N'26">
      <a:dk1>
        <a:sysClr val="windowText" lastClr="000000"/>
      </a:dk1>
      <a:lt1>
        <a:sysClr val="window" lastClr="FFFFFF"/>
      </a:lt1>
      <a:dk2>
        <a:srgbClr val="0F1E40"/>
      </a:dk2>
      <a:lt2>
        <a:srgbClr val="703641"/>
      </a:lt2>
      <a:accent1>
        <a:srgbClr val="196285"/>
      </a:accent1>
      <a:accent2>
        <a:srgbClr val="CC254E"/>
      </a:accent2>
      <a:accent3>
        <a:srgbClr val="048089"/>
      </a:accent3>
      <a:accent4>
        <a:srgbClr val="74A4C1"/>
      </a:accent4>
      <a:accent5>
        <a:srgbClr val="89739F"/>
      </a:accent5>
      <a:accent6>
        <a:srgbClr val="EB7384"/>
      </a:accent6>
      <a:hlink>
        <a:srgbClr val="CC254E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N'26 PowerPoint template.potx" id="{F23B2E5F-CB19-46BE-9360-A117DDD512B2}" vid="{A9F70A03-F2EF-4B5C-A252-6BA4470F2C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FDB3CC569C4C8709EF2E2FCD4DD1" ma:contentTypeVersion="30" ma:contentTypeDescription="Create a new document." ma:contentTypeScope="" ma:versionID="bf74f0b8e0401ec8034ced4eaea34c79">
  <xsd:schema xmlns:xsd="http://www.w3.org/2001/XMLSchema" xmlns:xs="http://www.w3.org/2001/XMLSchema" xmlns:p="http://schemas.microsoft.com/office/2006/metadata/properties" xmlns:ns1="http://schemas.microsoft.com/sharepoint/v3" xmlns:ns2="5bb30524-c5cc-4ab6-b3e3-7acb34e1d48a" xmlns:ns3="8d39dae6-3a04-4f8f-91ef-910acbbf4883" xmlns:ns4="http://schemas.microsoft.com/sharepoint/v3/fields" targetNamespace="http://schemas.microsoft.com/office/2006/metadata/properties" ma:root="true" ma:fieldsID="05dbb33e133f514e99d4c1f35d0c136e" ns1:_="" ns2:_="" ns3:_="" ns4:_="">
    <xsd:import namespace="http://schemas.microsoft.com/sharepoint/v3"/>
    <xsd:import namespace="5bb30524-c5cc-4ab6-b3e3-7acb34e1d48a"/>
    <xsd:import namespace="8d39dae6-3a04-4f8f-91ef-910acbbf488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4:_Format" minOccurs="0"/>
                <xsd:element ref="ns2:MediaServiceObjectDetectorVersions" minOccurs="0"/>
                <xsd:element ref="ns2:MediaServiceSearchProperties" minOccurs="0"/>
                <xsd:element ref="ns2:Folder" minOccurs="0"/>
                <xsd:element ref="ns2:1a4275a5-908b-42af-abbb-7fd1aa55276eCountryOrRegion" minOccurs="0"/>
                <xsd:element ref="ns2:1a4275a5-908b-42af-abbb-7fd1aa55276eState" minOccurs="0"/>
                <xsd:element ref="ns2:1a4275a5-908b-42af-abbb-7fd1aa55276eCity" minOccurs="0"/>
                <xsd:element ref="ns2:1a4275a5-908b-42af-abbb-7fd1aa55276ePostalCode" minOccurs="0"/>
                <xsd:element ref="ns2:1a4275a5-908b-42af-abbb-7fd1aa55276eStreet" minOccurs="0"/>
                <xsd:element ref="ns2:1a4275a5-908b-42af-abbb-7fd1aa55276eGeoLoc" minOccurs="0"/>
                <xsd:element ref="ns2:1a4275a5-908b-42af-abbb-7fd1aa55276e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30524-c5cc-4ab6-b3e3-7acb34e1d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3f1b091-0422-4f9c-b31b-6eb16863a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lder" ma:index="30" nillable="true" ma:displayName="Folder" ma:format="Dropdown" ma:internalName="Folder">
      <xsd:simpleType>
        <xsd:restriction base="dms:Unknown"/>
      </xsd:simpleType>
    </xsd:element>
    <xsd:element name="1a4275a5-908b-42af-abbb-7fd1aa55276eCountryOrRegion" ma:index="31" nillable="true" ma:displayName="Folder : Pays/région" ma:internalName="CountryOrRegion" ma:readOnly="true">
      <xsd:simpleType>
        <xsd:restriction base="dms:Text"/>
      </xsd:simpleType>
    </xsd:element>
    <xsd:element name="1a4275a5-908b-42af-abbb-7fd1aa55276eState" ma:index="32" nillable="true" ma:displayName="Folder : État" ma:internalName="State" ma:readOnly="true">
      <xsd:simpleType>
        <xsd:restriction base="dms:Text"/>
      </xsd:simpleType>
    </xsd:element>
    <xsd:element name="1a4275a5-908b-42af-abbb-7fd1aa55276eCity" ma:index="33" nillable="true" ma:displayName="Folder : Ville" ma:internalName="City" ma:readOnly="true">
      <xsd:simpleType>
        <xsd:restriction base="dms:Text"/>
      </xsd:simpleType>
    </xsd:element>
    <xsd:element name="1a4275a5-908b-42af-abbb-7fd1aa55276ePostalCode" ma:index="34" nillable="true" ma:displayName="Folder : Code postal" ma:internalName="PostalCode" ma:readOnly="true">
      <xsd:simpleType>
        <xsd:restriction base="dms:Text"/>
      </xsd:simpleType>
    </xsd:element>
    <xsd:element name="1a4275a5-908b-42af-abbb-7fd1aa55276eStreet" ma:index="35" nillable="true" ma:displayName="Folder : Rue" ma:internalName="Street" ma:readOnly="true">
      <xsd:simpleType>
        <xsd:restriction base="dms:Text"/>
      </xsd:simpleType>
    </xsd:element>
    <xsd:element name="1a4275a5-908b-42af-abbb-7fd1aa55276eGeoLoc" ma:index="36" nillable="true" ma:displayName="Folder : Coordonnées" ma:internalName="GeoLoc" ma:readOnly="true">
      <xsd:simpleType>
        <xsd:restriction base="dms:Unknown"/>
      </xsd:simpleType>
    </xsd:element>
    <xsd:element name="1a4275a5-908b-42af-abbb-7fd1aa55276eDispName" ma:index="37" nillable="true" ma:displayName="Folder : nom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9dae6-3a04-4f8f-91ef-910acbbf4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7f5380c-2a5e-41a0-9e8f-614032ea020b}" ma:internalName="TaxCatchAll" ma:showField="CatchAllData" ma:web="8d39dae6-3a04-4f8f-91ef-910acbbf4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27" nillable="true" ma:displayName="Format" ma:description="Media-type, file format or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6D4AC-EEAF-4657-B1D8-7F2095C5D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96AD7-4875-4571-BD44-2EC96D8997C3}">
  <ds:schemaRefs>
    <ds:schemaRef ds:uri="5bb30524-c5cc-4ab6-b3e3-7acb34e1d48a"/>
    <ds:schemaRef ds:uri="8d39dae6-3a04-4f8f-91ef-910acbbf48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WCN'26 PowerPoint template</Template>
  <TotalTime>31</TotalTime>
  <Words>8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Times New Roman</vt:lpstr>
      <vt:lpstr>Wingdings</vt:lpstr>
      <vt:lpstr>Office Theme</vt:lpstr>
      <vt:lpstr>Main presentation topic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ENNIS</dc:creator>
  <cp:lastModifiedBy>Sakshi Goel</cp:lastModifiedBy>
  <cp:revision>35</cp:revision>
  <dcterms:created xsi:type="dcterms:W3CDTF">2024-10-16T11:58:52Z</dcterms:created>
  <dcterms:modified xsi:type="dcterms:W3CDTF">2026-07-08T10:48:26Z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0x010100952EFDB3CC569C4C8709EF2E2FCD4DD1</vt:lpwstr>
  </property>
</Properties>
</file>